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66" r:id="rId3"/>
    <p:sldId id="271" r:id="rId4"/>
    <p:sldId id="274" r:id="rId5"/>
    <p:sldId id="269" r:id="rId6"/>
    <p:sldId id="268" r:id="rId7"/>
    <p:sldId id="275" r:id="rId8"/>
    <p:sldId id="272" r:id="rId9"/>
    <p:sldId id="27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0F44"/>
    <a:srgbClr val="03015F"/>
    <a:srgbClr val="003399"/>
    <a:srgbClr val="0000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3741" autoAdjust="0"/>
  </p:normalViewPr>
  <p:slideViewPr>
    <p:cSldViewPr snapToGrid="0">
      <p:cViewPr varScale="1">
        <p:scale>
          <a:sx n="62" d="100"/>
          <a:sy n="62" d="100"/>
        </p:scale>
        <p:origin x="828" y="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jpe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3FCA0F-56B0-4EB1-AE6E-0C0450BF87E9}" type="datetimeFigureOut">
              <a:rPr lang="en-US" smtClean="0"/>
              <a:t>6/22/2023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0B8B7A-68D2-40CC-9175-E5EA84A20C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1122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0B8B7A-68D2-40CC-9175-E5EA84A20C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0187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CB2E4-95F6-3D28-C7A1-3E49EA3920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AFA884-5D7E-85F8-C928-FE133B6466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620793-3A01-523F-7946-FC92528DA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B395A-BF64-E21C-85D5-FF2FFCAC7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1A1546-550B-4424-77C1-3A9BB0A27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137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EAF24-8A7C-243A-57AB-155B9B8586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61298E3-D725-5149-A037-A47EFF1B90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AEFEED-6263-D703-850E-FAA842554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4C933-997A-FDA6-95DD-9E9B2731C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8205B4-625F-62B3-98DE-9A0C99E5F2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42378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A55767-53A7-5577-B115-350FA3E7C4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706D38-6266-834C-9BCD-7CAE3893A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3865B-C3FF-09B4-6484-B02A822EA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AEC14-5D0C-3AEE-70FF-3B4A85CB50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7B8FD3-73C8-A7ED-3EB7-21FEFD4FE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266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E46CF-A12F-0CD3-BD5D-3AB3E55037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3174CF-8581-1A4D-812A-9A4A1CDFC5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9E3CF-8443-F14E-EB08-FEED97CD6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0F6BA9-4053-4016-3A78-1DA382DE9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1FD7B-9500-9D11-E977-B4EA2E861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4472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D7665-E646-90BB-8012-F6ED0019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150917-12B5-3A72-234A-F9C722B0A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820752-A0CA-2FC3-6DD3-F76A0D05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FAFB9-1C3F-B97A-EA64-DFA8964CB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65728A-978D-747F-DE4E-C1BC965A2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434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8BA42-56D4-BA22-C531-7D074FDD0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6B372E-882F-4946-3557-46C0DF707A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C026E7-13BD-1DC2-6D36-E68CA225BB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2D01622-8B32-7B14-FA70-D055ECCC2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0477C-5BFD-C32E-0BFC-A06348C94E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747BE0-4935-6295-345B-856D6430C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073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CB7E7-D561-6CE0-2887-8EB3ADCEBD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07F2DB-86A0-8DCF-4C6F-436B3D439D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A652C7-200D-EE87-99B5-48CC0BB2FB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076DF7-CDE2-935E-B691-E3502828EC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EB6591-B7A1-342E-7D0E-B620BA65E0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C4E1EB-BD68-6027-9570-E1F22B16A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06AE95-2704-AD5B-F629-5712D2878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A4A0C0-BDA8-10E9-C90E-936C0F9989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6354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D333B-CA70-4090-E775-AB1BDD11F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8FB1C4-CD18-353E-3A73-FC3E6DF38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285A59-BCD8-1AE2-9FC9-8E5615A19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C995368-0A1D-0905-7058-53D6787A6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5141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A6DB9F5-C625-5165-41F1-48D1CE58F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85ED34-69A5-990A-06B3-1EBFBA8B8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1F05EE-B27C-D57A-C5B7-E4FEB0F069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68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FD776-34C2-40C9-9DBF-EA707B33D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3A12CA-7589-A5FA-6CD1-26875EC77C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662CA5-C3FF-6FFE-ACF0-6A768A080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98BB33-DFC3-CA22-E29E-407F8BAE3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235F3E-7693-EB1A-4A90-608602E42E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5A8911-010E-AB00-1831-3069D908B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9893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671EA-EE25-A97E-47FF-1CEB4218BD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480BAB1-9CF0-364A-5C13-38122E4A96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3DE9B5-9980-D86B-6C6A-E89CA8B6C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4D4249-2F09-1622-4C23-6AEDF17C8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B37639-B98C-D494-629A-2718E063A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6DC388-0C5A-20F0-947F-1FA46592B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5727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B65202-8F19-1613-26F7-74CB9758D2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2DAC89-20A2-6699-3A1A-A013A6FDA8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97A8A6-A1BB-3C42-74DC-C64AB43EC7B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04/02/2023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B0F4AE-3EEA-A9BF-D832-B48A18AD01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3A3510-207F-864F-CDA2-82C5BC2776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610DE6-7571-4B9F-B7F1-E58B8F9B1A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985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2E693805-6A33-8827-5F2B-FF69A25596A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141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27C5C29C-FC03-E9F9-01D1-677D8A07C570}"/>
              </a:ext>
            </a:extLst>
          </p:cNvPr>
          <p:cNvSpPr txBox="1"/>
          <p:nvPr/>
        </p:nvSpPr>
        <p:spPr>
          <a:xfrm flipH="1">
            <a:off x="2475473" y="1780982"/>
            <a:ext cx="773644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Algerian" panose="04020705040A02060702" pitchFamily="82" charset="0"/>
              </a:rPr>
              <a:t>Software Project Lab-1</a:t>
            </a:r>
          </a:p>
          <a:p>
            <a:r>
              <a:rPr lang="en-US" sz="3200" b="1" dirty="0">
                <a:solidFill>
                  <a:schemeClr val="bg1"/>
                </a:solidFill>
                <a:latin typeface="Algerian" panose="04020705040A02060702" pitchFamily="82" charset="0"/>
              </a:rPr>
              <a:t>Mid Presentation</a:t>
            </a:r>
          </a:p>
          <a:p>
            <a:r>
              <a:rPr lang="en-US" sz="3200" b="1" dirty="0">
                <a:solidFill>
                  <a:schemeClr val="bg1"/>
                </a:solidFill>
                <a:latin typeface="Algerian" panose="04020705040A02060702" pitchFamily="82" charset="0"/>
              </a:rPr>
              <a:t>     </a:t>
            </a:r>
          </a:p>
          <a:p>
            <a:r>
              <a:rPr lang="en-US" sz="32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Algerian" panose="04020705040A02060702" pitchFamily="82" charset="0"/>
              </a:rPr>
              <a:t>     Project Name –</a:t>
            </a:r>
          </a:p>
          <a:p>
            <a:r>
              <a:rPr lang="en-US" sz="3200" b="1" dirty="0">
                <a:solidFill>
                  <a:schemeClr val="bg1"/>
                </a:solidFill>
                <a:latin typeface="Algerian" panose="04020705040A02060702" pitchFamily="82" charset="0"/>
              </a:rPr>
              <a:t>            </a:t>
            </a:r>
            <a:r>
              <a:rPr lang="en-US" sz="3200" b="1" dirty="0">
                <a:solidFill>
                  <a:schemeClr val="accent2">
                    <a:lumMod val="40000"/>
                    <a:lumOff val="60000"/>
                  </a:schemeClr>
                </a:solidFill>
                <a:latin typeface="Algerian" panose="04020705040A02060702" pitchFamily="82" charset="0"/>
              </a:rPr>
              <a:t>LUDO GAME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F5D68F66-E6F0-1A55-A585-118AFE5C2BE0}"/>
              </a:ext>
            </a:extLst>
          </p:cNvPr>
          <p:cNvSpPr/>
          <p:nvPr/>
        </p:nvSpPr>
        <p:spPr>
          <a:xfrm>
            <a:off x="2941834" y="4353840"/>
            <a:ext cx="6308332" cy="1568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>
                    <a:lumMod val="75000"/>
                  </a:schemeClr>
                </a:solidFill>
                <a:prstDash val="solid"/>
              </a:ln>
              <a:solidFill>
                <a:srgbClr val="C00000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77A067B5-4B61-F65E-CCEE-5637E0A662B1}"/>
              </a:ext>
            </a:extLst>
          </p:cNvPr>
          <p:cNvCxnSpPr/>
          <p:nvPr/>
        </p:nvCxnSpPr>
        <p:spPr>
          <a:xfrm flipV="1">
            <a:off x="3006003" y="3769306"/>
            <a:ext cx="331600" cy="43151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22DD1F4-4C0A-B035-D6F6-B0D1EFF30926}"/>
              </a:ext>
            </a:extLst>
          </p:cNvPr>
          <p:cNvCxnSpPr/>
          <p:nvPr/>
        </p:nvCxnSpPr>
        <p:spPr>
          <a:xfrm flipV="1">
            <a:off x="3187391" y="3750993"/>
            <a:ext cx="330186" cy="43151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0D17739-D898-3D6F-47B4-E7A7B53AD56F}"/>
              </a:ext>
            </a:extLst>
          </p:cNvPr>
          <p:cNvCxnSpPr/>
          <p:nvPr/>
        </p:nvCxnSpPr>
        <p:spPr>
          <a:xfrm flipV="1">
            <a:off x="3370192" y="3743129"/>
            <a:ext cx="328773" cy="431515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25" name="Picture 24">
            <a:extLst>
              <a:ext uri="{FF2B5EF4-FFF2-40B4-BE49-F238E27FC236}">
                <a16:creationId xmlns:a16="http://schemas.microsoft.com/office/drawing/2014/main" id="{42467154-CDFB-D866-238A-7830AC749CAA}"/>
              </a:ext>
            </a:extLst>
          </p:cNvPr>
          <p:cNvPicPr>
            <a:picLocks noChangeAspect="1"/>
          </p:cNvPicPr>
          <p:nvPr/>
        </p:nvPicPr>
        <p:blipFill>
          <a:blip r:embed="rId4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0251" y="3058254"/>
            <a:ext cx="1202077" cy="1271289"/>
          </a:xfrm>
          <a:prstGeom prst="rect">
            <a:avLst/>
          </a:prstGeom>
        </p:spPr>
      </p:pic>
      <p:sp>
        <p:nvSpPr>
          <p:cNvPr id="30" name="Date Placeholder 29">
            <a:extLst>
              <a:ext uri="{FF2B5EF4-FFF2-40B4-BE49-F238E27FC236}">
                <a16:creationId xmlns:a16="http://schemas.microsoft.com/office/drawing/2014/main" id="{1FABDF09-4D24-24D6-D603-09525D777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31" name="Slide Number Placeholder 30">
            <a:extLst>
              <a:ext uri="{FF2B5EF4-FFF2-40B4-BE49-F238E27FC236}">
                <a16:creationId xmlns:a16="http://schemas.microsoft.com/office/drawing/2014/main" id="{8AA67867-8738-6084-8E7E-89533D5DD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071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9C05B6-31AD-4046-9381-CB8326AA42D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995377F-EFD7-081E-D1BF-9E6A41F9AAB6}"/>
              </a:ext>
            </a:extLst>
          </p:cNvPr>
          <p:cNvSpPr txBox="1"/>
          <p:nvPr/>
        </p:nvSpPr>
        <p:spPr>
          <a:xfrm flipH="1">
            <a:off x="2059453" y="937061"/>
            <a:ext cx="78037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u="sng" dirty="0">
                <a:solidFill>
                  <a:schemeClr val="accent2">
                    <a:lumMod val="75000"/>
                  </a:schemeClr>
                </a:solidFill>
              </a:rPr>
              <a:t>OVERVIEW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1D8CB47-D205-3ED2-D352-BC65CFB8CCA1}"/>
              </a:ext>
            </a:extLst>
          </p:cNvPr>
          <p:cNvSpPr txBox="1"/>
          <p:nvPr/>
        </p:nvSpPr>
        <p:spPr>
          <a:xfrm rot="10800000" flipV="1">
            <a:off x="2059453" y="2018806"/>
            <a:ext cx="7993299" cy="2820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algn="just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800" b="1" dirty="0">
                <a:solidFill>
                  <a:srgbClr val="D1D5DB"/>
                </a:solidFill>
                <a:latin typeface="Lucida Fax" panose="02060602050505020204" pitchFamily="18" charset="0"/>
              </a:rPr>
              <a:t>D</a:t>
            </a:r>
            <a:r>
              <a:rPr lang="en-US" sz="2800" b="1" i="0" dirty="0">
                <a:solidFill>
                  <a:srgbClr val="D1D5DB"/>
                </a:solidFill>
                <a:effectLst/>
                <a:latin typeface="Lucida Fax" panose="02060602050505020204" pitchFamily="18" charset="0"/>
              </a:rPr>
              <a:t>eveloping a Java console-based Ludo game. It includes features like dice rolling, player turns, piece movement, and win conditions. The game provides a simple and interactive user interface and implements the Ludo game rules.</a:t>
            </a:r>
            <a:endParaRPr lang="en-US" sz="2800" b="1" dirty="0">
              <a:solidFill>
                <a:schemeClr val="accent5">
                  <a:lumMod val="20000"/>
                  <a:lumOff val="80000"/>
                </a:schemeClr>
              </a:solidFill>
              <a:effectLst/>
              <a:latin typeface="Lucida Fax" panose="020606020505050202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4FAC4E-3EEC-5E5C-DFE0-81890A4AD5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0E8945-A68E-EC5F-0D9A-1EE3A4059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02719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9C05B6-31AD-4046-9381-CB8326AA42D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274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79E9315-123F-10DB-C0E7-E103FF955136}"/>
              </a:ext>
            </a:extLst>
          </p:cNvPr>
          <p:cNvSpPr txBox="1"/>
          <p:nvPr/>
        </p:nvSpPr>
        <p:spPr>
          <a:xfrm>
            <a:off x="4068566" y="606335"/>
            <a:ext cx="36267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chemeClr val="accent2">
                    <a:lumMod val="75000"/>
                  </a:schemeClr>
                </a:solidFill>
              </a:rPr>
              <a:t>OBJECTIVES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A37542-8967-0A05-4C4F-B59533487A9B}"/>
              </a:ext>
            </a:extLst>
          </p:cNvPr>
          <p:cNvSpPr txBox="1"/>
          <p:nvPr/>
        </p:nvSpPr>
        <p:spPr>
          <a:xfrm flipH="1">
            <a:off x="1855081" y="1663543"/>
            <a:ext cx="9179364" cy="2564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D1D5DB"/>
                </a:solidFill>
                <a:effectLst/>
                <a:latin typeface="Lucida Fax" panose="02060602050505020204" pitchFamily="18" charset="0"/>
              </a:rPr>
              <a:t>Provide an engaging and user-friendly gameplay experience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D1D5DB"/>
                </a:solidFill>
                <a:effectLst/>
                <a:latin typeface="Lucida Fax" panose="02060602050505020204" pitchFamily="18" charset="0"/>
              </a:rPr>
              <a:t>Overcomes the limitation of geographical location for multiplayer gaming</a:t>
            </a:r>
          </a:p>
          <a:p>
            <a:pPr marL="285750" marR="0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D1D5DB"/>
                </a:solidFill>
                <a:effectLst/>
                <a:latin typeface="Lucida Fax" panose="02060602050505020204" pitchFamily="18" charset="0"/>
              </a:rPr>
              <a:t>Support offline gameplay for convenience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8F46A-02CA-3084-94F8-9616CFBC5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675C13-06ED-AC4D-60DB-041570B0E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94119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9C05B6-31AD-4046-9381-CB8326AA42D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79E9315-123F-10DB-C0E7-E103FF955136}"/>
              </a:ext>
            </a:extLst>
          </p:cNvPr>
          <p:cNvSpPr txBox="1"/>
          <p:nvPr/>
        </p:nvSpPr>
        <p:spPr>
          <a:xfrm>
            <a:off x="1869897" y="787220"/>
            <a:ext cx="776726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chemeClr val="accent2">
                    <a:lumMod val="75000"/>
                  </a:schemeClr>
                </a:solidFill>
              </a:rPr>
              <a:t>FEATURES</a:t>
            </a:r>
          </a:p>
        </p:txBody>
      </p:sp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C5C6CDC9-59B9-31A6-4B72-00F7BABE8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C6939D63-DFD3-B73B-2691-4994ABB69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BB6CD0-79A9-79F4-87CA-69A6C864A0B0}"/>
              </a:ext>
            </a:extLst>
          </p:cNvPr>
          <p:cNvSpPr txBox="1"/>
          <p:nvPr/>
        </p:nvSpPr>
        <p:spPr>
          <a:xfrm>
            <a:off x="3667874" y="1869896"/>
            <a:ext cx="5887091" cy="3239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D1D5DB"/>
                </a:solidFill>
                <a:effectLst/>
                <a:latin typeface="Lucida Fax" panose="02060602050505020204" pitchFamily="18" charset="0"/>
              </a:rPr>
              <a:t>Interactive Ludo Board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D1D5DB"/>
                </a:solidFill>
                <a:effectLst/>
                <a:latin typeface="Lucida Fax" panose="02060602050505020204" pitchFamily="18" charset="0"/>
              </a:rPr>
              <a:t>Dice Rolling</a:t>
            </a:r>
            <a:endParaRPr lang="en-US" sz="2800" b="1" dirty="0">
              <a:solidFill>
                <a:srgbClr val="D1D5DB"/>
              </a:solidFill>
              <a:latin typeface="Lucida Fax" panose="020606020505050202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D1D5DB"/>
                </a:solidFill>
                <a:effectLst/>
                <a:latin typeface="Lucida Fax" panose="02060602050505020204" pitchFamily="18" charset="0"/>
              </a:rPr>
              <a:t>Token Movement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D1D5DB"/>
                </a:solidFill>
                <a:effectLst/>
                <a:latin typeface="Lucida Fax" panose="02060602050505020204" pitchFamily="18" charset="0"/>
              </a:rPr>
              <a:t>Turn-based Gameplay</a:t>
            </a:r>
            <a:endParaRPr lang="en-US" sz="2800" b="1" dirty="0">
              <a:solidFill>
                <a:srgbClr val="D1D5DB"/>
              </a:solidFill>
              <a:latin typeface="Lucida Fax" panose="02060602050505020204" pitchFamily="18" charset="0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b="1" i="0" dirty="0">
                <a:solidFill>
                  <a:srgbClr val="D1D5DB"/>
                </a:solidFill>
                <a:effectLst/>
                <a:latin typeface="Lucida Fax" panose="02060602050505020204" pitchFamily="18" charset="0"/>
              </a:rPr>
              <a:t>Online Multiplayer Support</a:t>
            </a:r>
            <a:endParaRPr lang="en-US" sz="2800" b="1" dirty="0">
              <a:latin typeface="Lucida Fax" panose="02060602050505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08297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9C05B6-31AD-4046-9381-CB8326AA42D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EDA88E6-6E62-9854-60F8-A3F709757414}"/>
              </a:ext>
            </a:extLst>
          </p:cNvPr>
          <p:cNvSpPr txBox="1"/>
          <p:nvPr/>
        </p:nvSpPr>
        <p:spPr>
          <a:xfrm>
            <a:off x="2561690" y="774569"/>
            <a:ext cx="62877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chemeClr val="accent2">
                    <a:lumMod val="75000"/>
                  </a:schemeClr>
                </a:solidFill>
              </a:rPr>
              <a:t>CHALLENGES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AF8679-D032-D777-B44F-BF70CAAF8AE0}"/>
              </a:ext>
            </a:extLst>
          </p:cNvPr>
          <p:cNvSpPr txBox="1"/>
          <p:nvPr/>
        </p:nvSpPr>
        <p:spPr>
          <a:xfrm>
            <a:off x="2561690" y="1618980"/>
            <a:ext cx="7212458" cy="32395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Lucida Fax" panose="02060602050505020204" pitchFamily="18" charset="0"/>
                <a:ea typeface="Calibri" panose="020F0502020204030204" pitchFamily="34" charset="0"/>
              </a:rPr>
              <a:t>Ludo Board Representation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Lucida Fax" panose="02060602050505020204" pitchFamily="18" charset="0"/>
              </a:rPr>
              <a:t>Online Multiplayer functionality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Lucida Fax" panose="02060602050505020204" pitchFamily="18" charset="0"/>
              </a:rPr>
              <a:t> Displaying initial state and safe zone in Ludo Board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v"/>
            </a:pPr>
            <a:r>
              <a:rPr lang="en-US" sz="2800" b="1" dirty="0">
                <a:solidFill>
                  <a:schemeClr val="accent5">
                    <a:lumMod val="20000"/>
                    <a:lumOff val="80000"/>
                  </a:schemeClr>
                </a:solidFill>
                <a:latin typeface="Lucida Fax" panose="02060602050505020204" pitchFamily="18" charset="0"/>
              </a:rPr>
              <a:t>Token Movement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92998-A2B8-0DB0-389C-2E0299489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7C379F-593E-905A-85A9-F189F8B9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8613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A8BCA0-F020-44C6-5D76-3942109C130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1540C9-BEDF-D999-7558-B41AD141721D}"/>
              </a:ext>
            </a:extLst>
          </p:cNvPr>
          <p:cNvSpPr txBox="1"/>
          <p:nvPr/>
        </p:nvSpPr>
        <p:spPr>
          <a:xfrm flipH="1">
            <a:off x="2439596" y="721628"/>
            <a:ext cx="67660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chemeClr val="accent2">
                    <a:lumMod val="75000"/>
                  </a:schemeClr>
                </a:solidFill>
              </a:rPr>
              <a:t>PROGRESS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FC8C0372-876D-9078-268E-890820A6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55861C52-3496-04AA-E618-1CF93A138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6</a:t>
            </a:fld>
            <a:endParaRPr lang="en-US"/>
          </a:p>
        </p:txBody>
      </p:sp>
      <p:sp>
        <p:nvSpPr>
          <p:cNvPr id="10" name="Scroll: Horizontal 9">
            <a:extLst>
              <a:ext uri="{FF2B5EF4-FFF2-40B4-BE49-F238E27FC236}">
                <a16:creationId xmlns:a16="http://schemas.microsoft.com/office/drawing/2014/main" id="{DBC65152-405C-27F1-2FA6-4C5C372D0F8A}"/>
              </a:ext>
            </a:extLst>
          </p:cNvPr>
          <p:cNvSpPr/>
          <p:nvPr/>
        </p:nvSpPr>
        <p:spPr>
          <a:xfrm>
            <a:off x="2693106" y="2118261"/>
            <a:ext cx="2619911" cy="1983940"/>
          </a:xfrm>
          <a:prstGeom prst="horizont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Scroll: Horizontal 12">
            <a:extLst>
              <a:ext uri="{FF2B5EF4-FFF2-40B4-BE49-F238E27FC236}">
                <a16:creationId xmlns:a16="http://schemas.microsoft.com/office/drawing/2014/main" id="{C8D69BBC-24EC-0525-CFF9-12A8B60C3136}"/>
              </a:ext>
            </a:extLst>
          </p:cNvPr>
          <p:cNvSpPr/>
          <p:nvPr/>
        </p:nvSpPr>
        <p:spPr>
          <a:xfrm>
            <a:off x="6483003" y="1956712"/>
            <a:ext cx="2619911" cy="1983940"/>
          </a:xfrm>
          <a:prstGeom prst="horizont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AE28208-92E5-D15C-D0D3-941390A31F88}"/>
              </a:ext>
            </a:extLst>
          </p:cNvPr>
          <p:cNvSpPr txBox="1"/>
          <p:nvPr/>
        </p:nvSpPr>
        <p:spPr>
          <a:xfrm>
            <a:off x="2980782" y="2694732"/>
            <a:ext cx="23322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ucida Fax" panose="02060602050505020204" pitchFamily="18" charset="0"/>
              </a:rPr>
              <a:t>Displaying</a:t>
            </a:r>
          </a:p>
          <a:p>
            <a:r>
              <a:rPr lang="en-US" sz="2400" b="1" dirty="0">
                <a:solidFill>
                  <a:schemeClr val="bg1"/>
                </a:solidFill>
                <a:latin typeface="Lucida Fax" panose="02060602050505020204" pitchFamily="18" charset="0"/>
              </a:rPr>
              <a:t>Game Board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3FCF81-5636-C91E-0559-0C8D1BDAE145}"/>
              </a:ext>
            </a:extLst>
          </p:cNvPr>
          <p:cNvSpPr txBox="1"/>
          <p:nvPr/>
        </p:nvSpPr>
        <p:spPr>
          <a:xfrm>
            <a:off x="6780966" y="2533183"/>
            <a:ext cx="23219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ucida Fax" panose="02060602050505020204" pitchFamily="18" charset="0"/>
              </a:rPr>
              <a:t>Token- initialization</a:t>
            </a:r>
          </a:p>
        </p:txBody>
      </p:sp>
    </p:spTree>
    <p:extLst>
      <p:ext uri="{BB962C8B-B14F-4D97-AF65-F5344CB8AC3E}">
        <p14:creationId xmlns:p14="http://schemas.microsoft.com/office/powerpoint/2010/main" val="25457042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FA8BCA0-F020-44C6-5D76-3942109C130E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D1540C9-BEDF-D999-7558-B41AD141721D}"/>
              </a:ext>
            </a:extLst>
          </p:cNvPr>
          <p:cNvSpPr txBox="1"/>
          <p:nvPr/>
        </p:nvSpPr>
        <p:spPr>
          <a:xfrm flipH="1">
            <a:off x="2439596" y="828924"/>
            <a:ext cx="67660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u="sng" dirty="0">
                <a:solidFill>
                  <a:schemeClr val="accent2">
                    <a:lumMod val="75000"/>
                  </a:schemeClr>
                </a:solidFill>
              </a:rPr>
              <a:t>FUTURE WORK</a:t>
            </a:r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FC8C0372-876D-9078-268E-890820A6C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55861C52-3496-04AA-E618-1CF93A138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7</a:t>
            </a:fld>
            <a:endParaRPr lang="en-US"/>
          </a:p>
        </p:txBody>
      </p:sp>
      <p:sp>
        <p:nvSpPr>
          <p:cNvPr id="3" name="Scroll: Horizontal 2">
            <a:extLst>
              <a:ext uri="{FF2B5EF4-FFF2-40B4-BE49-F238E27FC236}">
                <a16:creationId xmlns:a16="http://schemas.microsoft.com/office/drawing/2014/main" id="{0879FBE6-4CCE-FDB7-C9FE-9341ADB6A942}"/>
              </a:ext>
            </a:extLst>
          </p:cNvPr>
          <p:cNvSpPr/>
          <p:nvPr/>
        </p:nvSpPr>
        <p:spPr>
          <a:xfrm>
            <a:off x="2706723" y="3773202"/>
            <a:ext cx="2619911" cy="1983940"/>
          </a:xfrm>
          <a:prstGeom prst="horizont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Scroll: Horizontal 3">
            <a:extLst>
              <a:ext uri="{FF2B5EF4-FFF2-40B4-BE49-F238E27FC236}">
                <a16:creationId xmlns:a16="http://schemas.microsoft.com/office/drawing/2014/main" id="{DBCA0139-AC37-F0F1-E2DB-7F0DAA988741}"/>
              </a:ext>
            </a:extLst>
          </p:cNvPr>
          <p:cNvSpPr/>
          <p:nvPr/>
        </p:nvSpPr>
        <p:spPr>
          <a:xfrm>
            <a:off x="6585732" y="3674791"/>
            <a:ext cx="2619911" cy="1983940"/>
          </a:xfrm>
          <a:prstGeom prst="horizont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A53068-2440-55F8-E5E9-C538732538F7}"/>
              </a:ext>
            </a:extLst>
          </p:cNvPr>
          <p:cNvSpPr txBox="1"/>
          <p:nvPr/>
        </p:nvSpPr>
        <p:spPr>
          <a:xfrm>
            <a:off x="3104588" y="4349673"/>
            <a:ext cx="16186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ucida Fax" panose="02060602050505020204" pitchFamily="18" charset="0"/>
              </a:rPr>
              <a:t>Offline Gaming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E41398-D049-9558-04DB-B3E3ED04D952}"/>
              </a:ext>
            </a:extLst>
          </p:cNvPr>
          <p:cNvSpPr txBox="1"/>
          <p:nvPr/>
        </p:nvSpPr>
        <p:spPr>
          <a:xfrm>
            <a:off x="7011078" y="4251262"/>
            <a:ext cx="20445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ucida Fax" panose="02060602050505020204" pitchFamily="18" charset="0"/>
              </a:rPr>
              <a:t>Online Gaming</a:t>
            </a:r>
          </a:p>
        </p:txBody>
      </p:sp>
      <p:sp>
        <p:nvSpPr>
          <p:cNvPr id="11" name="Scroll: Horizontal 10">
            <a:extLst>
              <a:ext uri="{FF2B5EF4-FFF2-40B4-BE49-F238E27FC236}">
                <a16:creationId xmlns:a16="http://schemas.microsoft.com/office/drawing/2014/main" id="{AACADCB7-6CA9-B123-BE64-2540CADF01B5}"/>
              </a:ext>
            </a:extLst>
          </p:cNvPr>
          <p:cNvSpPr/>
          <p:nvPr/>
        </p:nvSpPr>
        <p:spPr>
          <a:xfrm>
            <a:off x="4089115" y="1808252"/>
            <a:ext cx="3626777" cy="1787703"/>
          </a:xfrm>
          <a:prstGeom prst="horizontalScrol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11E182-4122-34D0-A0C7-4EB12B35432C}"/>
              </a:ext>
            </a:extLst>
          </p:cNvPr>
          <p:cNvSpPr txBox="1"/>
          <p:nvPr/>
        </p:nvSpPr>
        <p:spPr>
          <a:xfrm>
            <a:off x="4407613" y="2250040"/>
            <a:ext cx="31952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Lucida Fax" panose="02060602050505020204" pitchFamily="18" charset="0"/>
              </a:rPr>
              <a:t>Token Movement Position</a:t>
            </a:r>
          </a:p>
        </p:txBody>
      </p:sp>
    </p:spTree>
    <p:extLst>
      <p:ext uri="{BB962C8B-B14F-4D97-AF65-F5344CB8AC3E}">
        <p14:creationId xmlns:p14="http://schemas.microsoft.com/office/powerpoint/2010/main" val="3703885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9C05B6-31AD-4046-9381-CB8326AA42D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54" y="0"/>
            <a:ext cx="12202654" cy="6858000"/>
          </a:xfrm>
          <a:prstGeom prst="rect">
            <a:avLst/>
          </a:prstGeom>
        </p:spPr>
      </p:pic>
      <p:pic>
        <p:nvPicPr>
          <p:cNvPr id="1028" name="Picture 4" descr="Neon quiz frame for decoration on the wall background. Question mark frame background. Game announcement neon message. Quiz trivia game competition. Answer question, Examination test. Vector">
            <a:extLst>
              <a:ext uri="{FF2B5EF4-FFF2-40B4-BE49-F238E27FC236}">
                <a16:creationId xmlns:a16="http://schemas.microsoft.com/office/drawing/2014/main" id="{1EAFEB20-7575-97E1-5A50-6FF764C8E5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00027" y="708917"/>
            <a:ext cx="8948792" cy="5116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C7A9B76-5E06-5B2C-92EC-69C2D9517B55}"/>
              </a:ext>
            </a:extLst>
          </p:cNvPr>
          <p:cNvSpPr txBox="1"/>
          <p:nvPr/>
        </p:nvSpPr>
        <p:spPr>
          <a:xfrm>
            <a:off x="3381815" y="2954380"/>
            <a:ext cx="518521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 Black" panose="020B0A04020102020204" pitchFamily="34" charset="0"/>
              </a:rPr>
              <a:t>ANY QUESTION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46B2C3-5A44-99CE-8343-ABF4ABA8B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552A1E-88B6-474E-7065-A8F9F891AF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1527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89C05B6-31AD-4046-9381-CB8326AA42D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79E9315-123F-10DB-C0E7-E103FF955136}"/>
              </a:ext>
            </a:extLst>
          </p:cNvPr>
          <p:cNvSpPr txBox="1"/>
          <p:nvPr/>
        </p:nvSpPr>
        <p:spPr>
          <a:xfrm>
            <a:off x="4174732" y="2578813"/>
            <a:ext cx="384253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b="1" u="sng" dirty="0">
                <a:solidFill>
                  <a:srgbClr val="B90F44"/>
                </a:solidFill>
                <a:latin typeface="Colonna MT" panose="04020805060202030203" pitchFamily="82" charset="0"/>
              </a:rPr>
              <a:t>THANK YOU!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D470AE0-6AA9-AF5F-BF31-7114D71D1586}"/>
              </a:ext>
            </a:extLst>
          </p:cNvPr>
          <p:cNvSpPr/>
          <p:nvPr/>
        </p:nvSpPr>
        <p:spPr>
          <a:xfrm>
            <a:off x="2555696" y="1756880"/>
            <a:ext cx="7080607" cy="729466"/>
          </a:xfrm>
          <a:prstGeom prst="rect">
            <a:avLst/>
          </a:prstGeom>
          <a:noFill/>
          <a:ln w="9525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AB4451-4C16-62AB-703B-30B49764BEF6}"/>
              </a:ext>
            </a:extLst>
          </p:cNvPr>
          <p:cNvSpPr txBox="1"/>
          <p:nvPr/>
        </p:nvSpPr>
        <p:spPr>
          <a:xfrm flipH="1">
            <a:off x="2555696" y="1758159"/>
            <a:ext cx="74402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accent5">
                    <a:lumMod val="20000"/>
                    <a:lumOff val="80000"/>
                  </a:schemeClr>
                </a:solidFill>
                <a:effectLst/>
                <a:latin typeface="Algerian" panose="04020705040A02060702" pitchFamily="82" charset="0"/>
                <a:ea typeface="Calibri" panose="020F0502020204030204" pitchFamily="34" charset="0"/>
              </a:rPr>
              <a:t>That's it! Have fun playing Ludo!</a:t>
            </a:r>
            <a:endParaRPr lang="en-US" sz="3200" dirty="0">
              <a:solidFill>
                <a:schemeClr val="accent5">
                  <a:lumMod val="20000"/>
                  <a:lumOff val="80000"/>
                </a:schemeClr>
              </a:solidFill>
              <a:latin typeface="Algerian" panose="04020705040A02060702" pitchFamily="82" charset="0"/>
            </a:endParaRP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BA50D6-672E-E703-3C39-66152EB72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04/02/2023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838720-4ADD-7D2D-8CBF-E7C930F711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610DE6-7571-4B9F-B7F1-E58B8F9B1AD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8837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5431</TotalTime>
  <Words>155</Words>
  <Application>Microsoft Office PowerPoint</Application>
  <PresentationFormat>Widescreen</PresentationFormat>
  <Paragraphs>52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Algerian</vt:lpstr>
      <vt:lpstr>Arial</vt:lpstr>
      <vt:lpstr>Arial Black</vt:lpstr>
      <vt:lpstr>Calibri</vt:lpstr>
      <vt:lpstr>Calibri Light</vt:lpstr>
      <vt:lpstr>Colonna MT</vt:lpstr>
      <vt:lpstr>Lucida Fax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 shahmoaz</dc:creator>
  <cp:lastModifiedBy>md shahmoaz</cp:lastModifiedBy>
  <cp:revision>15</cp:revision>
  <dcterms:created xsi:type="dcterms:W3CDTF">2023-03-31T18:55:45Z</dcterms:created>
  <dcterms:modified xsi:type="dcterms:W3CDTF">2023-06-21T18:13:58Z</dcterms:modified>
</cp:coreProperties>
</file>

<file path=docProps/thumbnail.jpeg>
</file>